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2" r:id="rId4"/>
    <p:sldId id="263" r:id="rId5"/>
    <p:sldId id="264" r:id="rId6"/>
    <p:sldId id="265" r:id="rId7"/>
    <p:sldId id="261" r:id="rId8"/>
    <p:sldId id="256" r:id="rId9"/>
    <p:sldId id="259" r:id="rId10"/>
    <p:sldId id="257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E2011CC-42E4-4135-BE7C-4DF111A02B01}"/>
    <pc:docChg chg="modSld">
      <pc:chgData name="" userId="" providerId="" clId="Web-{2E2011CC-42E4-4135-BE7C-4DF111A02B01}" dt="2018-09-21T22:35:31.529" v="4" actId="1076"/>
      <pc:docMkLst>
        <pc:docMk/>
      </pc:docMkLst>
      <pc:sldChg chg="modSp">
        <pc:chgData name="" userId="" providerId="" clId="Web-{2E2011CC-42E4-4135-BE7C-4DF111A02B01}" dt="2018-09-21T22:35:31.529" v="4" actId="1076"/>
        <pc:sldMkLst>
          <pc:docMk/>
          <pc:sldMk cId="1653558973" sldId="269"/>
        </pc:sldMkLst>
        <pc:spChg chg="mod">
          <ac:chgData name="" userId="" providerId="" clId="Web-{2E2011CC-42E4-4135-BE7C-4DF111A02B01}" dt="2018-09-21T22:35:31.529" v="4" actId="1076"/>
          <ac:spMkLst>
            <pc:docMk/>
            <pc:sldMk cId="1653558973" sldId="269"/>
            <ac:spMk id="12" creationId="{B281E2C0-B748-4F9D-BD7D-6A435835F052}"/>
          </ac:spMkLst>
        </pc:spChg>
      </pc:sldChg>
    </pc:docChg>
  </pc:docChgLst>
  <pc:docChgLst>
    <pc:chgData clId="Web-{0156A1B5-9371-4D2A-9BFD-14C09EC2A18E}"/>
    <pc:docChg chg="modSld">
      <pc:chgData name="" userId="" providerId="" clId="Web-{0156A1B5-9371-4D2A-9BFD-14C09EC2A18E}" dt="2018-09-21T21:51:19.640" v="38" actId="1076"/>
      <pc:docMkLst>
        <pc:docMk/>
      </pc:docMkLst>
      <pc:sldChg chg="addSp delSp modSp mod setBg">
        <pc:chgData name="" userId="" providerId="" clId="Web-{0156A1B5-9371-4D2A-9BFD-14C09EC2A18E}" dt="2018-09-21T21:36:24.795" v="35" actId="1076"/>
        <pc:sldMkLst>
          <pc:docMk/>
          <pc:sldMk cId="1653558973" sldId="269"/>
        </pc:sldMkLst>
        <pc:spChg chg="add del">
          <ac:chgData name="" userId="" providerId="" clId="Web-{0156A1B5-9371-4D2A-9BFD-14C09EC2A18E}" dt="2018-09-21T21:35:56.327" v="29"/>
          <ac:spMkLst>
            <pc:docMk/>
            <pc:sldMk cId="1653558973" sldId="269"/>
            <ac:spMk id="2" creationId="{6C394F1A-F5F3-427B-AA3C-CE26D66DC3A6}"/>
          </ac:spMkLst>
        </pc:spChg>
        <pc:spChg chg="mod">
          <ac:chgData name="" userId="" providerId="" clId="Web-{0156A1B5-9371-4D2A-9BFD-14C09EC2A18E}" dt="2018-09-21T21:35:53.842" v="28"/>
          <ac:spMkLst>
            <pc:docMk/>
            <pc:sldMk cId="1653558973" sldId="269"/>
            <ac:spMk id="3" creationId="{5C52464E-21C5-49DC-8E24-66FFEA3EF965}"/>
          </ac:spMkLst>
        </pc:spChg>
        <pc:spChg chg="mod">
          <ac:chgData name="" userId="" providerId="" clId="Web-{0156A1B5-9371-4D2A-9BFD-14C09EC2A18E}" dt="2018-09-21T21:35:49.124" v="27"/>
          <ac:spMkLst>
            <pc:docMk/>
            <pc:sldMk cId="1653558973" sldId="269"/>
            <ac:spMk id="4" creationId="{7A734EF4-0ED9-4218-8452-49EE4CD1D9CF}"/>
          </ac:spMkLst>
        </pc:spChg>
        <pc:spChg chg="add del mod">
          <ac:chgData name="" userId="" providerId="" clId="Web-{0156A1B5-9371-4D2A-9BFD-14C09EC2A18E}" dt="2018-09-21T21:35:30.514" v="20"/>
          <ac:spMkLst>
            <pc:docMk/>
            <pc:sldMk cId="1653558973" sldId="269"/>
            <ac:spMk id="14" creationId="{1BCE214A-9BB7-4C53-B96F-A99D91902A62}"/>
          </ac:spMkLst>
        </pc:spChg>
        <pc:picChg chg="add mod">
          <ac:chgData name="" userId="" providerId="" clId="Web-{0156A1B5-9371-4D2A-9BFD-14C09EC2A18E}" dt="2018-09-21T21:36:24.795" v="35" actId="1076"/>
          <ac:picMkLst>
            <pc:docMk/>
            <pc:sldMk cId="1653558973" sldId="269"/>
            <ac:picMk id="5" creationId="{7DC626B4-454C-4A37-8B40-6425C3124144}"/>
          </ac:picMkLst>
        </pc:picChg>
      </pc:sldChg>
      <pc:sldChg chg="modSp">
        <pc:chgData name="" userId="" providerId="" clId="Web-{0156A1B5-9371-4D2A-9BFD-14C09EC2A18E}" dt="2018-09-21T21:51:19.640" v="38" actId="1076"/>
        <pc:sldMkLst>
          <pc:docMk/>
          <pc:sldMk cId="2439009253" sldId="270"/>
        </pc:sldMkLst>
        <pc:spChg chg="mod">
          <ac:chgData name="" userId="" providerId="" clId="Web-{0156A1B5-9371-4D2A-9BFD-14C09EC2A18E}" dt="2018-09-21T21:45:18.264" v="36" actId="14100"/>
          <ac:spMkLst>
            <pc:docMk/>
            <pc:sldMk cId="2439009253" sldId="270"/>
            <ac:spMk id="8" creationId="{AF9AD971-0D88-4BAA-93B0-7C653D513289}"/>
          </ac:spMkLst>
        </pc:spChg>
        <pc:spChg chg="mod">
          <ac:chgData name="" userId="" providerId="" clId="Web-{0156A1B5-9371-4D2A-9BFD-14C09EC2A18E}" dt="2018-09-21T21:45:21.092" v="37" actId="1076"/>
          <ac:spMkLst>
            <pc:docMk/>
            <pc:sldMk cId="2439009253" sldId="270"/>
            <ac:spMk id="13" creationId="{2577959F-B2A2-4611-9AB4-42DDA0285A37}"/>
          </ac:spMkLst>
        </pc:spChg>
        <pc:picChg chg="mod">
          <ac:chgData name="" userId="" providerId="" clId="Web-{0156A1B5-9371-4D2A-9BFD-14C09EC2A18E}" dt="2018-09-21T21:51:19.640" v="38" actId="1076"/>
          <ac:picMkLst>
            <pc:docMk/>
            <pc:sldMk cId="2439009253" sldId="270"/>
            <ac:picMk id="5" creationId="{798DD271-214C-4B83-BE96-5E309630E351}"/>
          </ac:picMkLst>
        </pc:picChg>
      </pc:sldChg>
    </pc:docChg>
  </pc:docChgLst>
  <pc:docChgLst>
    <pc:chgData clId="Web-{EC0098EE-F97A-4ED6-9B14-86D54747DC21}"/>
    <pc:docChg chg="modSld">
      <pc:chgData name="" userId="" providerId="" clId="Web-{EC0098EE-F97A-4ED6-9B14-86D54747DC21}" dt="2018-09-21T21:58:43.722" v="0" actId="14100"/>
      <pc:docMkLst>
        <pc:docMk/>
      </pc:docMkLst>
      <pc:sldChg chg="modSp">
        <pc:chgData name="" userId="" providerId="" clId="Web-{EC0098EE-F97A-4ED6-9B14-86D54747DC21}" dt="2018-09-21T21:58:43.722" v="0" actId="14100"/>
        <pc:sldMkLst>
          <pc:docMk/>
          <pc:sldMk cId="1653558973" sldId="269"/>
        </pc:sldMkLst>
        <pc:picChg chg="mod">
          <ac:chgData name="" userId="" providerId="" clId="Web-{EC0098EE-F97A-4ED6-9B14-86D54747DC21}" dt="2018-09-21T21:58:43.722" v="0" actId="14100"/>
          <ac:picMkLst>
            <pc:docMk/>
            <pc:sldMk cId="1653558973" sldId="269"/>
            <ac:picMk id="5" creationId="{7DC626B4-454C-4A37-8B40-6425C3124144}"/>
          </ac:picMkLst>
        </pc:picChg>
      </pc:sldChg>
    </pc:docChg>
  </pc:docChgLst>
  <pc:docChgLst>
    <pc:chgData clId="Web-{DB408BAA-864C-47FA-8D10-BF328F4F0FFD}"/>
    <pc:docChg chg="modSld">
      <pc:chgData name="" userId="" providerId="" clId="Web-{DB408BAA-864C-47FA-8D10-BF328F4F0FFD}" dt="2018-09-21T22:01:05.425" v="2" actId="1076"/>
      <pc:docMkLst>
        <pc:docMk/>
      </pc:docMkLst>
      <pc:sldChg chg="modSp">
        <pc:chgData name="" userId="" providerId="" clId="Web-{DB408BAA-864C-47FA-8D10-BF328F4F0FFD}" dt="2018-09-21T22:01:05.425" v="2" actId="1076"/>
        <pc:sldMkLst>
          <pc:docMk/>
          <pc:sldMk cId="1653558973" sldId="269"/>
        </pc:sldMkLst>
        <pc:picChg chg="mod">
          <ac:chgData name="" userId="" providerId="" clId="Web-{DB408BAA-864C-47FA-8D10-BF328F4F0FFD}" dt="2018-09-21T22:01:05.425" v="2" actId="1076"/>
          <ac:picMkLst>
            <pc:docMk/>
            <pc:sldMk cId="1653558973" sldId="269"/>
            <ac:picMk id="5" creationId="{7DC626B4-454C-4A37-8B40-6425C3124144}"/>
          </ac:picMkLst>
        </pc:picChg>
      </pc:sldChg>
    </pc:docChg>
  </pc:docChgLst>
  <pc:docChgLst>
    <pc:chgData clId="Web-{F58758E8-13A5-4007-A983-B8CCDADA0558}"/>
    <pc:docChg chg="modSld">
      <pc:chgData name="" userId="" providerId="" clId="Web-{F58758E8-13A5-4007-A983-B8CCDADA0558}" dt="2018-09-21T21:03:48.286" v="3"/>
      <pc:docMkLst>
        <pc:docMk/>
      </pc:docMkLst>
      <pc:sldChg chg="delSp modSp">
        <pc:chgData name="" userId="" providerId="" clId="Web-{F58758E8-13A5-4007-A983-B8CCDADA0558}" dt="2018-09-21T21:03:48.286" v="3"/>
        <pc:sldMkLst>
          <pc:docMk/>
          <pc:sldMk cId="1653558973" sldId="269"/>
        </pc:sldMkLst>
        <pc:spChg chg="mod">
          <ac:chgData name="" userId="" providerId="" clId="Web-{F58758E8-13A5-4007-A983-B8CCDADA0558}" dt="2018-09-21T20:54:00.384" v="1" actId="1076"/>
          <ac:spMkLst>
            <pc:docMk/>
            <pc:sldMk cId="1653558973" sldId="269"/>
            <ac:spMk id="8" creationId="{AF9AD971-0D88-4BAA-93B0-7C653D513289}"/>
          </ac:spMkLst>
        </pc:spChg>
        <pc:picChg chg="del mod">
          <ac:chgData name="" userId="" providerId="" clId="Web-{F58758E8-13A5-4007-A983-B8CCDADA0558}" dt="2018-09-21T21:03:48.286" v="3"/>
          <ac:picMkLst>
            <pc:docMk/>
            <pc:sldMk cId="1653558973" sldId="269"/>
            <ac:picMk id="7" creationId="{E1AF67A9-6FB1-4752-9077-1FE29636C89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73DF1-DE3B-42A2-9806-33648A068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736C52-647A-4C0F-B623-20CF4AEC0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3974E-BE57-4DAF-8E67-47F7F406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6EDF3-95F3-4BA0-B523-25EAFBB44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5288F-A16E-4EDA-A21A-139E36A2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472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27F27-E4B4-49EB-8066-5D8DCFE1E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78B8D-CD59-4BD0-99A6-44526E58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75DD7-D413-48E2-A09A-9D726BACB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6A542-8DB3-4097-9ABA-C5E304172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66AC7-CAD5-40D9-97A1-E9E7F72E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155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B92F70-B2D6-4D22-A16E-3BE5B8EDC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AEE169-603F-4137-A39D-3EE74F734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3952F-687C-451B-A4A1-BD52F3C3F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4A0D7-BFDE-47A4-802D-F9B60031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9476B-99FC-4E36-9C13-1E6F64E7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818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B144-716E-4329-B6F4-83A192F3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673C-D866-4395-B317-AE2BE01E5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5C33-E1A5-4450-997E-BBD83E158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AFC8C-8A96-4EDA-9C9C-82C44518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9175F-94D8-4C42-B95C-3E94B04D4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179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58F4-7A18-4D85-8BCE-8D50CC5D5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88605-9DB8-4397-9095-EB18997B0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21CEC-A4C1-45A0-8DF4-188338362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B86CE-F26F-466E-892F-DC76FDECB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B45DF-CCEC-41CF-AC92-ABD1DC670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9858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BC004-D388-48D6-B322-B9ABDD42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75759-82AD-481D-957F-9920C2892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54AF0-1774-4DA9-AA89-CA503C527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B4768-ABD4-4F3E-98EF-7A6A896CF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B97CB-9EDA-4B0B-B8EC-2D8BF43EA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8BE8E-21F3-4D67-B430-6828C997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9150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0C980-8D44-466C-8922-6A584D7C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BCC93-8B5B-4F91-8E0F-4D62B491F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AB381-C9C3-441D-BE71-736026570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A6D15-EC19-44B1-8ED4-CCF992320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BF5A00-8B52-4240-A61A-006BD46718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670B65-D2EC-48BC-95F5-C9442127E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95690-729A-4B52-8DDB-5E2CFFB15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48DCF1-60A9-4133-83FB-6BB2B0E1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200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B9F8-DBC3-4742-B1FA-4439EAA8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07987-19B1-42A4-8E12-778712C8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02D76-E458-4710-BC69-676AC219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D0CEE-0157-43D2-AF38-6AC00224F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974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37CEF-5B8F-4313-A703-328A7C99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1500C-E0B1-4DE2-91CB-E8806668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AA3CA-602B-4BE8-A94C-8C5E06A1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2742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B84E-0401-4172-8CBB-C1FCF151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5A88A-AC30-4561-A3F8-649BE0136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4E08E-650F-48A0-8164-D86D3184F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47DF5-E257-4EE2-92C2-23C2BA79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84A3E-030A-4DB2-A3A7-BDB9CA603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2C70F-9452-413A-A262-B5B621B1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521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CB58-315A-45B2-B3C9-60947CD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6F279B-6324-40DC-A5DD-CDB85F1C6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54552-9C81-4F10-B12F-DD1757988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08487-E070-442E-8A83-E8F85F6CD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E5A10-67CE-4C56-9632-276FB300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51011-62BC-414E-8EB3-92449248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439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FFDD92-45F6-421B-8814-91CDA84A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7B491-6D80-43C5-93C5-5B38226AF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1E990-CEAC-4059-B551-BCD3275EB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B7611-59CF-4719-B31D-B0DA1F05F6DB}" type="datetimeFigureOut">
              <a:rPr lang="en-CA" smtClean="0"/>
              <a:t>2018-09-21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BF92D-A127-4CA6-B3C9-F95D4BE94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11152-EC67-42E9-98F4-3DEB04C3B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6175C-5031-44C1-973B-DBDCD1FC6B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52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9566856-0055-46AE-AA87-3222C04282FE}"/>
              </a:ext>
            </a:extLst>
          </p:cNvPr>
          <p:cNvSpPr/>
          <p:nvPr/>
        </p:nvSpPr>
        <p:spPr>
          <a:xfrm>
            <a:off x="0" y="489857"/>
            <a:ext cx="12192000" cy="6368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 descr="A close up of a doughnut&#10;&#10;Description generated with high confidence">
            <a:extLst>
              <a:ext uri="{FF2B5EF4-FFF2-40B4-BE49-F238E27FC236}">
                <a16:creationId xmlns:a16="http://schemas.microsoft.com/office/drawing/2014/main" id="{798DD271-214C-4B83-BE96-5E309630E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16961" r="8598" b="18888"/>
          <a:stretch/>
        </p:blipFill>
        <p:spPr>
          <a:xfrm>
            <a:off x="0" y="1928902"/>
            <a:ext cx="9282793" cy="4929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7910027" y="1096984"/>
            <a:ext cx="3088432" cy="2751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8163884" y="1777938"/>
            <a:ext cx="258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8912082" y="2219497"/>
            <a:ext cx="14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/>
          <p:nvPr/>
        </p:nvCxnSpPr>
        <p:spPr>
          <a:xfrm>
            <a:off x="8286750" y="2833490"/>
            <a:ext cx="2334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387785" y="2904052"/>
            <a:ext cx="213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540778" y="1825527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394F1A-F5F3-427B-AA3C-CE26D66DC3A6}"/>
              </a:ext>
            </a:extLst>
          </p:cNvPr>
          <p:cNvSpPr/>
          <p:nvPr/>
        </p:nvSpPr>
        <p:spPr>
          <a:xfrm>
            <a:off x="8163885" y="1020536"/>
            <a:ext cx="2580715" cy="230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2464E-21C5-49DC-8E24-66FFEA3EF965}"/>
              </a:ext>
            </a:extLst>
          </p:cNvPr>
          <p:cNvSpPr txBox="1"/>
          <p:nvPr/>
        </p:nvSpPr>
        <p:spPr>
          <a:xfrm>
            <a:off x="8163884" y="959599"/>
            <a:ext cx="2580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FREE Vancouver Training</a:t>
            </a:r>
          </a:p>
        </p:txBody>
      </p:sp>
    </p:spTree>
    <p:extLst>
      <p:ext uri="{BB962C8B-B14F-4D97-AF65-F5344CB8AC3E}">
        <p14:creationId xmlns:p14="http://schemas.microsoft.com/office/powerpoint/2010/main" val="1898416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AD2E6E2-42B4-4647-A2BD-48CCA51C3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520"/>
            <a:ext cx="12192000" cy="6380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544174" y="1096984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568818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window&#10;&#10;Description generated with very high confidence">
            <a:extLst>
              <a:ext uri="{FF2B5EF4-FFF2-40B4-BE49-F238E27FC236}">
                <a16:creationId xmlns:a16="http://schemas.microsoft.com/office/drawing/2014/main" id="{1675A4DD-4CD1-4AB1-B3CB-C8FD0A6D9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" r="3705" b="25689"/>
          <a:stretch/>
        </p:blipFill>
        <p:spPr>
          <a:xfrm flipH="1">
            <a:off x="-476250" y="0"/>
            <a:ext cx="1271373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8412704" y="956133"/>
            <a:ext cx="3088432" cy="2751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8666562" y="1345490"/>
            <a:ext cx="258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9209486" y="1753045"/>
            <a:ext cx="14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/>
          <p:nvPr/>
        </p:nvCxnSpPr>
        <p:spPr>
          <a:xfrm>
            <a:off x="8789426" y="2471559"/>
            <a:ext cx="2334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900978" y="2650764"/>
            <a:ext cx="213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1040021" y="1404727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6F78E9-5133-49FC-8318-A3142A1B59DA}"/>
              </a:ext>
            </a:extLst>
          </p:cNvPr>
          <p:cNvSpPr txBox="1"/>
          <p:nvPr/>
        </p:nvSpPr>
        <p:spPr>
          <a:xfrm>
            <a:off x="8803006" y="3748202"/>
            <a:ext cx="2334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FREE Vancouver Training</a:t>
            </a:r>
          </a:p>
        </p:txBody>
      </p:sp>
    </p:spTree>
    <p:extLst>
      <p:ext uri="{BB962C8B-B14F-4D97-AF65-F5344CB8AC3E}">
        <p14:creationId xmlns:p14="http://schemas.microsoft.com/office/powerpoint/2010/main" val="3472149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BCE214A-9BB7-4C53-B96F-A99D91902A62}"/>
              </a:ext>
            </a:extLst>
          </p:cNvPr>
          <p:cNvSpPr/>
          <p:nvPr/>
        </p:nvSpPr>
        <p:spPr>
          <a:xfrm>
            <a:off x="0" y="336884"/>
            <a:ext cx="12192000" cy="6521116"/>
          </a:xfrm>
          <a:prstGeom prst="rect">
            <a:avLst/>
          </a:prstGeom>
          <a:solidFill>
            <a:srgbClr val="7D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7153275" y="1096984"/>
            <a:ext cx="3845184" cy="34273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7153275" y="1605454"/>
            <a:ext cx="3845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7153275" y="2219497"/>
            <a:ext cx="3845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  <a:endParaRPr lang="en-CA" sz="36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>
            <a:cxnSpLocks/>
          </p:cNvCxnSpPr>
          <p:nvPr/>
        </p:nvCxnSpPr>
        <p:spPr>
          <a:xfrm>
            <a:off x="7391400" y="2974453"/>
            <a:ext cx="33411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046583" y="3134995"/>
            <a:ext cx="2139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540777" y="1707294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394F1A-F5F3-427B-AA3C-CE26D66DC3A6}"/>
              </a:ext>
            </a:extLst>
          </p:cNvPr>
          <p:cNvSpPr/>
          <p:nvPr/>
        </p:nvSpPr>
        <p:spPr>
          <a:xfrm>
            <a:off x="7610475" y="1020536"/>
            <a:ext cx="3011260" cy="252944"/>
          </a:xfrm>
          <a:prstGeom prst="rect">
            <a:avLst/>
          </a:prstGeom>
          <a:solidFill>
            <a:srgbClr val="7D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2464E-21C5-49DC-8E24-66FFEA3EF965}"/>
              </a:ext>
            </a:extLst>
          </p:cNvPr>
          <p:cNvSpPr txBox="1"/>
          <p:nvPr/>
        </p:nvSpPr>
        <p:spPr>
          <a:xfrm>
            <a:off x="7948612" y="926958"/>
            <a:ext cx="2334986" cy="307777"/>
          </a:xfrm>
          <a:prstGeom prst="rect">
            <a:avLst/>
          </a:prstGeom>
          <a:solidFill>
            <a:srgbClr val="7DD3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FREE Vancouver Training</a:t>
            </a:r>
          </a:p>
        </p:txBody>
      </p:sp>
      <p:pic>
        <p:nvPicPr>
          <p:cNvPr id="7" name="Picture 6" descr="A person wearing a purple hat&#10;&#10;Description generated with very high confidence">
            <a:extLst>
              <a:ext uri="{FF2B5EF4-FFF2-40B4-BE49-F238E27FC236}">
                <a16:creationId xmlns:a16="http://schemas.microsoft.com/office/drawing/2014/main" id="{E1AF67A9-6FB1-4752-9077-1FE29636C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r="2399" b="27300"/>
          <a:stretch/>
        </p:blipFill>
        <p:spPr>
          <a:xfrm flipH="1">
            <a:off x="56146" y="504825"/>
            <a:ext cx="8230602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03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BCE214A-9BB7-4C53-B96F-A99D91902A62}"/>
              </a:ext>
            </a:extLst>
          </p:cNvPr>
          <p:cNvSpPr/>
          <p:nvPr/>
        </p:nvSpPr>
        <p:spPr>
          <a:xfrm>
            <a:off x="0" y="336884"/>
            <a:ext cx="12192000" cy="6521116"/>
          </a:xfrm>
          <a:prstGeom prst="rect">
            <a:avLst/>
          </a:prstGeom>
          <a:solidFill>
            <a:srgbClr val="7D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6763163" y="1337362"/>
            <a:ext cx="4597659" cy="4053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7153275" y="1869897"/>
            <a:ext cx="3845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7139397" y="2471246"/>
            <a:ext cx="3845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  <a:endParaRPr lang="en-CA" sz="44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>
            <a:cxnSpLocks/>
          </p:cNvCxnSpPr>
          <p:nvPr/>
        </p:nvCxnSpPr>
        <p:spPr>
          <a:xfrm>
            <a:off x="7391397" y="3385926"/>
            <a:ext cx="33411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006344" y="3482372"/>
            <a:ext cx="2139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832770" y="2003732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394F1A-F5F3-427B-AA3C-CE26D66DC3A6}"/>
              </a:ext>
            </a:extLst>
          </p:cNvPr>
          <p:cNvSpPr/>
          <p:nvPr/>
        </p:nvSpPr>
        <p:spPr>
          <a:xfrm>
            <a:off x="7610475" y="1020536"/>
            <a:ext cx="3011260" cy="252944"/>
          </a:xfrm>
          <a:prstGeom prst="rect">
            <a:avLst/>
          </a:prstGeom>
          <a:solidFill>
            <a:srgbClr val="7D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2464E-21C5-49DC-8E24-66FFEA3EF965}"/>
              </a:ext>
            </a:extLst>
          </p:cNvPr>
          <p:cNvSpPr txBox="1"/>
          <p:nvPr/>
        </p:nvSpPr>
        <p:spPr>
          <a:xfrm>
            <a:off x="7391397" y="1208112"/>
            <a:ext cx="3441373" cy="338554"/>
          </a:xfrm>
          <a:prstGeom prst="rect">
            <a:avLst/>
          </a:prstGeom>
          <a:solidFill>
            <a:srgbClr val="7DD3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FREE Vancouver Training</a:t>
            </a:r>
          </a:p>
        </p:txBody>
      </p:sp>
      <p:pic>
        <p:nvPicPr>
          <p:cNvPr id="7" name="Picture 6" descr="A person wearing a purple hat&#10;&#10;Description generated with very high confidence">
            <a:extLst>
              <a:ext uri="{FF2B5EF4-FFF2-40B4-BE49-F238E27FC236}">
                <a16:creationId xmlns:a16="http://schemas.microsoft.com/office/drawing/2014/main" id="{E1AF67A9-6FB1-4752-9077-1FE29636C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 r="9127" b="27300"/>
          <a:stretch/>
        </p:blipFill>
        <p:spPr>
          <a:xfrm flipH="1">
            <a:off x="-1" y="504825"/>
            <a:ext cx="7663201" cy="6353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734EF4-0ED9-4218-8452-49EE4CD1D9CF}"/>
              </a:ext>
            </a:extLst>
          </p:cNvPr>
          <p:cNvSpPr txBox="1"/>
          <p:nvPr/>
        </p:nvSpPr>
        <p:spPr>
          <a:xfrm>
            <a:off x="7179397" y="5252546"/>
            <a:ext cx="3845183" cy="276999"/>
          </a:xfrm>
          <a:prstGeom prst="rect">
            <a:avLst/>
          </a:prstGeom>
          <a:solidFill>
            <a:srgbClr val="7DD3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Create an automatic flow of clients using Facebook Ads! </a:t>
            </a:r>
          </a:p>
        </p:txBody>
      </p:sp>
    </p:spTree>
    <p:extLst>
      <p:ext uri="{BB962C8B-B14F-4D97-AF65-F5344CB8AC3E}">
        <p14:creationId xmlns:p14="http://schemas.microsoft.com/office/powerpoint/2010/main" val="1574228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6763163" y="1337362"/>
            <a:ext cx="4597659" cy="4053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6808715" y="2283969"/>
            <a:ext cx="423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7153275" y="2909528"/>
            <a:ext cx="3845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  <a:endParaRPr lang="en-CA" sz="44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>
            <a:cxnSpLocks/>
          </p:cNvCxnSpPr>
          <p:nvPr/>
        </p:nvCxnSpPr>
        <p:spPr>
          <a:xfrm>
            <a:off x="7391393" y="3833601"/>
            <a:ext cx="33411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7460504" y="4110997"/>
            <a:ext cx="2929797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CA" sz="4000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762218" y="2424188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2464E-21C5-49DC-8E24-66FFEA3EF965}"/>
              </a:ext>
            </a:extLst>
          </p:cNvPr>
          <p:cNvSpPr txBox="1"/>
          <p:nvPr/>
        </p:nvSpPr>
        <p:spPr>
          <a:xfrm>
            <a:off x="7391397" y="1208112"/>
            <a:ext cx="34413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FREE Vancouver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34EF4-0ED9-4218-8452-49EE4CD1D9CF}"/>
              </a:ext>
            </a:extLst>
          </p:cNvPr>
          <p:cNvSpPr txBox="1"/>
          <p:nvPr/>
        </p:nvSpPr>
        <p:spPr>
          <a:xfrm>
            <a:off x="7193774" y="5166282"/>
            <a:ext cx="38451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CA" sz="1200" b="1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Create an automatic flow of clients using Facebook Ads! </a:t>
            </a:r>
          </a:p>
        </p:txBody>
      </p:sp>
      <p:pic>
        <p:nvPicPr>
          <p:cNvPr id="5" name="Picture 9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7DC626B4-454C-4A37-8B40-6425C3124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638" y="-242725"/>
            <a:ext cx="5762445" cy="81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58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9566856-0055-46AE-AA87-3222C04282FE}"/>
              </a:ext>
            </a:extLst>
          </p:cNvPr>
          <p:cNvSpPr/>
          <p:nvPr/>
        </p:nvSpPr>
        <p:spPr>
          <a:xfrm>
            <a:off x="107393" y="1825527"/>
            <a:ext cx="7352373" cy="5017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 descr="A close up of a doughnut&#10;&#10;Description generated with high confidence">
            <a:extLst>
              <a:ext uri="{FF2B5EF4-FFF2-40B4-BE49-F238E27FC236}">
                <a16:creationId xmlns:a16="http://schemas.microsoft.com/office/drawing/2014/main" id="{798DD271-214C-4B83-BE96-5E309630E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16961" r="8598" b="18888"/>
          <a:stretch/>
        </p:blipFill>
        <p:spPr>
          <a:xfrm>
            <a:off x="273171" y="3273254"/>
            <a:ext cx="5667966" cy="30096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7910027" y="1096984"/>
            <a:ext cx="3088432" cy="2751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8163884" y="1806692"/>
            <a:ext cx="2753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8912082" y="2219497"/>
            <a:ext cx="14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/>
          <p:nvPr/>
        </p:nvCxnSpPr>
        <p:spPr>
          <a:xfrm>
            <a:off x="8286750" y="2833490"/>
            <a:ext cx="2334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387785" y="2904052"/>
            <a:ext cx="213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612665" y="1696131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394F1A-F5F3-427B-AA3C-CE26D66DC3A6}"/>
              </a:ext>
            </a:extLst>
          </p:cNvPr>
          <p:cNvSpPr/>
          <p:nvPr/>
        </p:nvSpPr>
        <p:spPr>
          <a:xfrm>
            <a:off x="8163885" y="1020536"/>
            <a:ext cx="2580715" cy="230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2464E-21C5-49DC-8E24-66FFEA3EF965}"/>
              </a:ext>
            </a:extLst>
          </p:cNvPr>
          <p:cNvSpPr txBox="1"/>
          <p:nvPr/>
        </p:nvSpPr>
        <p:spPr>
          <a:xfrm>
            <a:off x="8163884" y="959599"/>
            <a:ext cx="2580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FREE Vancouver Training</a:t>
            </a:r>
          </a:p>
        </p:txBody>
      </p:sp>
    </p:spTree>
    <p:extLst>
      <p:ext uri="{BB962C8B-B14F-4D97-AF65-F5344CB8AC3E}">
        <p14:creationId xmlns:p14="http://schemas.microsoft.com/office/powerpoint/2010/main" val="2439009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9566856-0055-46AE-AA87-3222C04282FE}"/>
              </a:ext>
            </a:extLst>
          </p:cNvPr>
          <p:cNvSpPr/>
          <p:nvPr/>
        </p:nvSpPr>
        <p:spPr>
          <a:xfrm>
            <a:off x="0" y="489857"/>
            <a:ext cx="12192000" cy="6368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 descr="A person posing for a picture&#10;&#10;Description generated with very high confidence">
            <a:extLst>
              <a:ext uri="{FF2B5EF4-FFF2-40B4-BE49-F238E27FC236}">
                <a16:creationId xmlns:a16="http://schemas.microsoft.com/office/drawing/2014/main" id="{C7F4C2A0-2986-4D2E-8A4D-5DD67899C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3" t="2" b="40425"/>
          <a:stretch/>
        </p:blipFill>
        <p:spPr>
          <a:xfrm>
            <a:off x="0" y="489857"/>
            <a:ext cx="12181114" cy="63681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7910027" y="1096984"/>
            <a:ext cx="3088432" cy="2751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8163884" y="1777938"/>
            <a:ext cx="258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8912082" y="2219497"/>
            <a:ext cx="14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/>
          <p:nvPr/>
        </p:nvCxnSpPr>
        <p:spPr>
          <a:xfrm>
            <a:off x="8286750" y="2833490"/>
            <a:ext cx="2334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387785" y="2904052"/>
            <a:ext cx="213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540778" y="1825527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394F1A-F5F3-427B-AA3C-CE26D66DC3A6}"/>
              </a:ext>
            </a:extLst>
          </p:cNvPr>
          <p:cNvSpPr/>
          <p:nvPr/>
        </p:nvSpPr>
        <p:spPr>
          <a:xfrm>
            <a:off x="8269622" y="1020536"/>
            <a:ext cx="2462966" cy="230026"/>
          </a:xfrm>
          <a:prstGeom prst="rect">
            <a:avLst/>
          </a:prstGeom>
          <a:solidFill>
            <a:srgbClr val="7D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4EEEA-D171-44DC-BD5F-C8B1EDC8D1B7}"/>
              </a:ext>
            </a:extLst>
          </p:cNvPr>
          <p:cNvSpPr txBox="1"/>
          <p:nvPr/>
        </p:nvSpPr>
        <p:spPr>
          <a:xfrm>
            <a:off x="8210747" y="973563"/>
            <a:ext cx="2580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FREE Vancouver Training</a:t>
            </a:r>
          </a:p>
        </p:txBody>
      </p:sp>
    </p:spTree>
    <p:extLst>
      <p:ext uri="{BB962C8B-B14F-4D97-AF65-F5344CB8AC3E}">
        <p14:creationId xmlns:p14="http://schemas.microsoft.com/office/powerpoint/2010/main" val="56959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9566856-0055-46AE-AA87-3222C04282FE}"/>
              </a:ext>
            </a:extLst>
          </p:cNvPr>
          <p:cNvSpPr/>
          <p:nvPr/>
        </p:nvSpPr>
        <p:spPr>
          <a:xfrm>
            <a:off x="0" y="489857"/>
            <a:ext cx="12192000" cy="6368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7910027" y="1096984"/>
            <a:ext cx="3088432" cy="2751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8163884" y="1777938"/>
            <a:ext cx="258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8912082" y="2219497"/>
            <a:ext cx="14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/>
          <p:nvPr/>
        </p:nvCxnSpPr>
        <p:spPr>
          <a:xfrm>
            <a:off x="8286750" y="2833490"/>
            <a:ext cx="2334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387785" y="2904052"/>
            <a:ext cx="213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540778" y="1825527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394F1A-F5F3-427B-AA3C-CE26D66DC3A6}"/>
              </a:ext>
            </a:extLst>
          </p:cNvPr>
          <p:cNvSpPr/>
          <p:nvPr/>
        </p:nvSpPr>
        <p:spPr>
          <a:xfrm>
            <a:off x="8550443" y="1020536"/>
            <a:ext cx="2071292" cy="182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2464E-21C5-49DC-8E24-66FFEA3EF965}"/>
              </a:ext>
            </a:extLst>
          </p:cNvPr>
          <p:cNvSpPr txBox="1"/>
          <p:nvPr/>
        </p:nvSpPr>
        <p:spPr>
          <a:xfrm>
            <a:off x="8286750" y="956133"/>
            <a:ext cx="23349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FREE Vancouver Training</a:t>
            </a:r>
          </a:p>
        </p:txBody>
      </p:sp>
      <p:pic>
        <p:nvPicPr>
          <p:cNvPr id="5" name="Picture 4" descr="A picture containing person, tennis, sport, racket&#10;&#10;Description generated with very high confidence">
            <a:extLst>
              <a:ext uri="{FF2B5EF4-FFF2-40B4-BE49-F238E27FC236}">
                <a16:creationId xmlns:a16="http://schemas.microsoft.com/office/drawing/2014/main" id="{8C051201-1B35-4E18-A073-3173F7020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22752" b="29289"/>
          <a:stretch/>
        </p:blipFill>
        <p:spPr>
          <a:xfrm>
            <a:off x="26685" y="789033"/>
            <a:ext cx="7956431" cy="60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40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BCE214A-9BB7-4C53-B96F-A99D91902A62}"/>
              </a:ext>
            </a:extLst>
          </p:cNvPr>
          <p:cNvSpPr/>
          <p:nvPr/>
        </p:nvSpPr>
        <p:spPr>
          <a:xfrm>
            <a:off x="0" y="336884"/>
            <a:ext cx="12192000" cy="6521116"/>
          </a:xfrm>
          <a:prstGeom prst="rect">
            <a:avLst/>
          </a:prstGeom>
          <a:solidFill>
            <a:srgbClr val="7D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7910027" y="1096984"/>
            <a:ext cx="3088432" cy="2751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8163884" y="1777938"/>
            <a:ext cx="258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8912082" y="2219497"/>
            <a:ext cx="14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/>
          <p:nvPr/>
        </p:nvCxnSpPr>
        <p:spPr>
          <a:xfrm>
            <a:off x="8286750" y="2833490"/>
            <a:ext cx="2334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387785" y="2904052"/>
            <a:ext cx="213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540778" y="1825527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394F1A-F5F3-427B-AA3C-CE26D66DC3A6}"/>
              </a:ext>
            </a:extLst>
          </p:cNvPr>
          <p:cNvSpPr/>
          <p:nvPr/>
        </p:nvSpPr>
        <p:spPr>
          <a:xfrm>
            <a:off x="8550443" y="1020536"/>
            <a:ext cx="2071292" cy="182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2464E-21C5-49DC-8E24-66FFEA3EF965}"/>
              </a:ext>
            </a:extLst>
          </p:cNvPr>
          <p:cNvSpPr txBox="1"/>
          <p:nvPr/>
        </p:nvSpPr>
        <p:spPr>
          <a:xfrm>
            <a:off x="8286750" y="956133"/>
            <a:ext cx="2334986" cy="276999"/>
          </a:xfrm>
          <a:prstGeom prst="rect">
            <a:avLst/>
          </a:prstGeom>
          <a:solidFill>
            <a:srgbClr val="7DD3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FREE Vancouver Training</a:t>
            </a:r>
          </a:p>
        </p:txBody>
      </p:sp>
      <p:pic>
        <p:nvPicPr>
          <p:cNvPr id="5" name="Picture 4" descr="A picture containing person, tennis, sport, racket&#10;&#10;Description generated with very high confidence">
            <a:extLst>
              <a:ext uri="{FF2B5EF4-FFF2-40B4-BE49-F238E27FC236}">
                <a16:creationId xmlns:a16="http://schemas.microsoft.com/office/drawing/2014/main" id="{8C051201-1B35-4E18-A073-3173F7020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22752" b="29289"/>
          <a:stretch/>
        </p:blipFill>
        <p:spPr>
          <a:xfrm>
            <a:off x="26685" y="789033"/>
            <a:ext cx="7956431" cy="60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43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BCE214A-9BB7-4C53-B96F-A99D91902A62}"/>
              </a:ext>
            </a:extLst>
          </p:cNvPr>
          <p:cNvSpPr/>
          <p:nvPr/>
        </p:nvSpPr>
        <p:spPr>
          <a:xfrm>
            <a:off x="0" y="336884"/>
            <a:ext cx="12192000" cy="6521116"/>
          </a:xfrm>
          <a:prstGeom prst="rect">
            <a:avLst/>
          </a:prstGeom>
          <a:solidFill>
            <a:srgbClr val="7D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7910027" y="1096984"/>
            <a:ext cx="3088432" cy="2751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8163884" y="1777938"/>
            <a:ext cx="258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8912082" y="2219497"/>
            <a:ext cx="14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/>
          <p:nvPr/>
        </p:nvCxnSpPr>
        <p:spPr>
          <a:xfrm>
            <a:off x="8286750" y="2833490"/>
            <a:ext cx="2334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387785" y="2904052"/>
            <a:ext cx="213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540778" y="1825527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394F1A-F5F3-427B-AA3C-CE26D66DC3A6}"/>
              </a:ext>
            </a:extLst>
          </p:cNvPr>
          <p:cNvSpPr/>
          <p:nvPr/>
        </p:nvSpPr>
        <p:spPr>
          <a:xfrm>
            <a:off x="8550443" y="1020536"/>
            <a:ext cx="2071292" cy="182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2464E-21C5-49DC-8E24-66FFEA3EF965}"/>
              </a:ext>
            </a:extLst>
          </p:cNvPr>
          <p:cNvSpPr txBox="1"/>
          <p:nvPr/>
        </p:nvSpPr>
        <p:spPr>
          <a:xfrm>
            <a:off x="8286750" y="956133"/>
            <a:ext cx="2334986" cy="276999"/>
          </a:xfrm>
          <a:prstGeom prst="rect">
            <a:avLst/>
          </a:prstGeom>
          <a:solidFill>
            <a:srgbClr val="7DD3D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FREE Vancouver Training</a:t>
            </a:r>
          </a:p>
        </p:txBody>
      </p:sp>
      <p:pic>
        <p:nvPicPr>
          <p:cNvPr id="7" name="Picture 6" descr="A person wearing a purple hat&#10;&#10;Description generated with very high confidence">
            <a:extLst>
              <a:ext uri="{FF2B5EF4-FFF2-40B4-BE49-F238E27FC236}">
                <a16:creationId xmlns:a16="http://schemas.microsoft.com/office/drawing/2014/main" id="{E1AF67A9-6FB1-4752-9077-1FE29636C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r="2399" b="27300"/>
          <a:stretch/>
        </p:blipFill>
        <p:spPr>
          <a:xfrm flipH="1">
            <a:off x="56146" y="457199"/>
            <a:ext cx="8230602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84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window&#10;&#10;Description generated with very high confidence">
            <a:extLst>
              <a:ext uri="{FF2B5EF4-FFF2-40B4-BE49-F238E27FC236}">
                <a16:creationId xmlns:a16="http://schemas.microsoft.com/office/drawing/2014/main" id="{1675A4DD-4CD1-4AB1-B3CB-C8FD0A6D9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t="2355" r="3884" b="25689"/>
          <a:stretch/>
        </p:blipFill>
        <p:spPr>
          <a:xfrm flipH="1">
            <a:off x="2274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8412704" y="956133"/>
            <a:ext cx="3088432" cy="2751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8666562" y="1345490"/>
            <a:ext cx="258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9209486" y="1753045"/>
            <a:ext cx="14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/>
          <p:nvPr/>
        </p:nvCxnSpPr>
        <p:spPr>
          <a:xfrm>
            <a:off x="8789426" y="2471559"/>
            <a:ext cx="2334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900978" y="2650764"/>
            <a:ext cx="213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1040021" y="1404727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6F78E9-5133-49FC-8318-A3142A1B59DA}"/>
              </a:ext>
            </a:extLst>
          </p:cNvPr>
          <p:cNvSpPr txBox="1"/>
          <p:nvPr/>
        </p:nvSpPr>
        <p:spPr>
          <a:xfrm>
            <a:off x="8803006" y="3808867"/>
            <a:ext cx="2334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FREE Vancouver Workshop</a:t>
            </a:r>
          </a:p>
        </p:txBody>
      </p:sp>
    </p:spTree>
    <p:extLst>
      <p:ext uri="{BB962C8B-B14F-4D97-AF65-F5344CB8AC3E}">
        <p14:creationId xmlns:p14="http://schemas.microsoft.com/office/powerpoint/2010/main" val="1481962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9566856-0055-46AE-AA87-3222C04282FE}"/>
              </a:ext>
            </a:extLst>
          </p:cNvPr>
          <p:cNvSpPr/>
          <p:nvPr/>
        </p:nvSpPr>
        <p:spPr>
          <a:xfrm>
            <a:off x="0" y="489857"/>
            <a:ext cx="12192000" cy="6368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7910027" y="1096984"/>
            <a:ext cx="3088432" cy="2751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8163884" y="1777938"/>
            <a:ext cx="258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8912082" y="2219497"/>
            <a:ext cx="14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/>
          <p:nvPr/>
        </p:nvCxnSpPr>
        <p:spPr>
          <a:xfrm>
            <a:off x="8286750" y="2833490"/>
            <a:ext cx="2334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387785" y="2904052"/>
            <a:ext cx="213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540778" y="1825527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394F1A-F5F3-427B-AA3C-CE26D66DC3A6}"/>
              </a:ext>
            </a:extLst>
          </p:cNvPr>
          <p:cNvSpPr/>
          <p:nvPr/>
        </p:nvSpPr>
        <p:spPr>
          <a:xfrm>
            <a:off x="9176657" y="1020536"/>
            <a:ext cx="1673679" cy="149585"/>
          </a:xfrm>
          <a:prstGeom prst="rect">
            <a:avLst/>
          </a:prstGeom>
          <a:solidFill>
            <a:srgbClr val="7D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2464E-21C5-49DC-8E24-66FFEA3EF965}"/>
              </a:ext>
            </a:extLst>
          </p:cNvPr>
          <p:cNvSpPr txBox="1"/>
          <p:nvPr/>
        </p:nvSpPr>
        <p:spPr>
          <a:xfrm>
            <a:off x="9176657" y="956133"/>
            <a:ext cx="167367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Vancouver Training</a:t>
            </a:r>
          </a:p>
        </p:txBody>
      </p:sp>
      <p:pic>
        <p:nvPicPr>
          <p:cNvPr id="5" name="Picture 4" descr="A picture containing person, tennis, sport, racket&#10;&#10;Description generated with very high confidence">
            <a:extLst>
              <a:ext uri="{FF2B5EF4-FFF2-40B4-BE49-F238E27FC236}">
                <a16:creationId xmlns:a16="http://schemas.microsoft.com/office/drawing/2014/main" id="{8C051201-1B35-4E18-A073-3173F7020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22752" b="29289"/>
          <a:stretch/>
        </p:blipFill>
        <p:spPr>
          <a:xfrm>
            <a:off x="26685" y="789033"/>
            <a:ext cx="7956431" cy="60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9566856-0055-46AE-AA87-3222C04282FE}"/>
              </a:ext>
            </a:extLst>
          </p:cNvPr>
          <p:cNvSpPr/>
          <p:nvPr/>
        </p:nvSpPr>
        <p:spPr>
          <a:xfrm>
            <a:off x="0" y="489857"/>
            <a:ext cx="12192000" cy="6368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close up of a doughnut&#10;&#10;Description generated with high confidence">
            <a:extLst>
              <a:ext uri="{FF2B5EF4-FFF2-40B4-BE49-F238E27FC236}">
                <a16:creationId xmlns:a16="http://schemas.microsoft.com/office/drawing/2014/main" id="{798DD271-214C-4B83-BE96-5E309630E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16961" r="8598" b="18888"/>
          <a:stretch/>
        </p:blipFill>
        <p:spPr>
          <a:xfrm>
            <a:off x="0" y="1928902"/>
            <a:ext cx="9282793" cy="4929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7908758" y="489857"/>
            <a:ext cx="3088432" cy="2751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8171649" y="1020040"/>
            <a:ext cx="258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8970802" y="1517687"/>
            <a:ext cx="14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/>
          <p:nvPr/>
        </p:nvCxnSpPr>
        <p:spPr>
          <a:xfrm>
            <a:off x="8278586" y="2164018"/>
            <a:ext cx="2334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384722" y="2177201"/>
            <a:ext cx="213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544174" y="1096984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420634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9566856-0055-46AE-AA87-3222C04282FE}"/>
              </a:ext>
            </a:extLst>
          </p:cNvPr>
          <p:cNvSpPr/>
          <p:nvPr/>
        </p:nvSpPr>
        <p:spPr>
          <a:xfrm>
            <a:off x="0" y="489857"/>
            <a:ext cx="12192000" cy="636814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close up of a doughnut&#10;&#10;Description generated with high confidence">
            <a:extLst>
              <a:ext uri="{FF2B5EF4-FFF2-40B4-BE49-F238E27FC236}">
                <a16:creationId xmlns:a16="http://schemas.microsoft.com/office/drawing/2014/main" id="{798DD271-214C-4B83-BE96-5E309630E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16961" r="8598" b="18888"/>
          <a:stretch/>
        </p:blipFill>
        <p:spPr>
          <a:xfrm>
            <a:off x="0" y="1928902"/>
            <a:ext cx="9282793" cy="4929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07459-49D1-4F7D-B2BF-9A212B72372E}"/>
              </a:ext>
            </a:extLst>
          </p:cNvPr>
          <p:cNvSpPr/>
          <p:nvPr/>
        </p:nvSpPr>
        <p:spPr>
          <a:xfrm>
            <a:off x="7908758" y="489857"/>
            <a:ext cx="3088432" cy="2751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AD971-0D88-4BAA-93B0-7C653D513289}"/>
              </a:ext>
            </a:extLst>
          </p:cNvPr>
          <p:cNvSpPr txBox="1"/>
          <p:nvPr/>
        </p:nvSpPr>
        <p:spPr>
          <a:xfrm>
            <a:off x="8171649" y="1020040"/>
            <a:ext cx="258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FACEBOOK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D734F0-FB37-4D07-B7D6-B4C34F2C2B63}"/>
              </a:ext>
            </a:extLst>
          </p:cNvPr>
          <p:cNvSpPr txBox="1"/>
          <p:nvPr/>
        </p:nvSpPr>
        <p:spPr>
          <a:xfrm>
            <a:off x="8970802" y="1517687"/>
            <a:ext cx="149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8DEDC5-A202-4B06-8BA1-3530BA001C48}"/>
              </a:ext>
            </a:extLst>
          </p:cNvPr>
          <p:cNvCxnSpPr/>
          <p:nvPr/>
        </p:nvCxnSpPr>
        <p:spPr>
          <a:xfrm>
            <a:off x="8278586" y="2164018"/>
            <a:ext cx="23349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81E2C0-B748-4F9D-BD7D-6A435835F052}"/>
              </a:ext>
            </a:extLst>
          </p:cNvPr>
          <p:cNvSpPr txBox="1"/>
          <p:nvPr/>
        </p:nvSpPr>
        <p:spPr>
          <a:xfrm>
            <a:off x="8384722" y="2177201"/>
            <a:ext cx="213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latin typeface="Script MT Bold" panose="03040602040607080904" pitchFamily="66" charset="0"/>
              </a:rPr>
              <a:t>That Work!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7959F-B2A2-4611-9AB4-42DDA0285A37}"/>
              </a:ext>
            </a:extLst>
          </p:cNvPr>
          <p:cNvSpPr txBox="1"/>
          <p:nvPr/>
        </p:nvSpPr>
        <p:spPr>
          <a:xfrm>
            <a:off x="10544174" y="1096984"/>
            <a:ext cx="383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40095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6173</TotalTime>
  <Words>140</Words>
  <Application>Microsoft Office PowerPoint</Application>
  <PresentationFormat>Widescreen</PresentationFormat>
  <Paragraphs>71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Lane</dc:creator>
  <cp:lastModifiedBy>Tammy Lane</cp:lastModifiedBy>
  <cp:revision>50</cp:revision>
  <dcterms:created xsi:type="dcterms:W3CDTF">2018-01-22T19:10:51Z</dcterms:created>
  <dcterms:modified xsi:type="dcterms:W3CDTF">2018-09-21T22:36:46Z</dcterms:modified>
</cp:coreProperties>
</file>